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anual.slic3r.org/simple-mode/simple-mod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cg.isti.cnr.it/Publications/2017/SCPCD17/DigitalFabricationForCH.pdf" TargetMode="External"/><Relationship Id="rId3" Type="http://schemas.openxmlformats.org/officeDocument/2006/relationships/hyperlink" Target="https://en.wikipedia.org/wiki/Digital_object_identifier" TargetMode="External"/><Relationship Id="rId4" Type="http://schemas.openxmlformats.org/officeDocument/2006/relationships/hyperlink" Target="https://doi.org/10.1111/cgf.12781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lymer" TargetMode="External"/><Relationship Id="rId3" Type="http://schemas.openxmlformats.org/officeDocument/2006/relationships/hyperlink" Target="https://en.wikipedia.org/wiki/Copolymer" TargetMode="External"/><Relationship Id="rId4" Type="http://schemas.openxmlformats.org/officeDocument/2006/relationships/hyperlink" Target="https://en.wikipedia.org/wiki/Polymer_blend" TargetMode="External"/><Relationship Id="rId5" Type="http://schemas.openxmlformats.org/officeDocument/2006/relationships/hyperlink" Target="https://en.wikipedia.org/wiki/Thermoplastic" TargetMode="External"/><Relationship Id="rId6" Type="http://schemas.openxmlformats.org/officeDocument/2006/relationships/hyperlink" Target="https://en.wikipedia.org/wiki/Elastomer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layer height </a:t>
            </a:r>
            <a:r>
              <a:rPr lang="sv">
                <a:solidFill>
                  <a:schemeClr val="dk1"/>
                </a:solidFill>
              </a:rPr>
              <a:t>https://makerlab.com.au/learn-basics-3d-printing/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Infill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http://my3dmatter.com/influence-infill-layer-height-pattern/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2"/>
              </a:rPr>
              <a:t>http://manual.slic3r.org/simple-mode/simple-mode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https://www.onshape.com/cad-blog/top-5-tips-for-designing-for-3d-printing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images from: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Scopigno R., Cignoni P., Pietroni N., Callieri M., Dellepiane M. (2017). "</a:t>
            </a:r>
            <a:r>
              <a:rPr lang="sv" sz="120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Digital Fabrication Techniques for Cultural Heritage: A Survey</a:t>
            </a: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". </a:t>
            </a:r>
            <a:r>
              <a:rPr i="1" lang="sv" sz="1200">
                <a:solidFill>
                  <a:srgbClr val="222222"/>
                </a:solidFill>
                <a:highlight>
                  <a:srgbClr val="FFFFFF"/>
                </a:highlight>
              </a:rPr>
              <a:t>Computer Graphics Forum</a:t>
            </a: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sv" sz="1200">
                <a:solidFill>
                  <a:srgbClr val="222222"/>
                </a:solidFill>
                <a:highlight>
                  <a:srgbClr val="FFFFFF"/>
                </a:highlight>
              </a:rPr>
              <a:t>36</a:t>
            </a: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 (1): 6–21. </a:t>
            </a:r>
            <a:r>
              <a:rPr lang="sv" sz="120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DOI</a:t>
            </a: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r>
              <a:rPr lang="sv" sz="120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10.1111/cgf.12781</a:t>
            </a:r>
            <a:r>
              <a:rPr lang="sv" sz="12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Layer by layer buildup of solid objects by adding material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Pics from 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http://apis-cor.com/en/about/blog/3d-printing-of-houses-apis-cor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chemeClr val="dk2"/>
                </a:solidFill>
              </a:rPr>
              <a:t>http://www.tridimake.com/2013/07/extremely-fat-extrusion-with-1-mm-nozzle.html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sv" sz="1050">
                <a:solidFill>
                  <a:srgbClr val="222222"/>
                </a:solidFill>
                <a:highlight>
                  <a:srgbClr val="FFFFFF"/>
                </a:highlight>
              </a:rPr>
              <a:t>thermoplastic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, or </a:t>
            </a:r>
            <a:r>
              <a:rPr b="1" lang="sv" sz="1050">
                <a:solidFill>
                  <a:srgbClr val="222222"/>
                </a:solidFill>
                <a:highlight>
                  <a:srgbClr val="FFFFFF"/>
                </a:highlight>
              </a:rPr>
              <a:t>thermosoftening plastic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, is a plastic material, a </a:t>
            </a:r>
            <a:r>
              <a:rPr lang="sv" sz="105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polymer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, that becomes pliable or moldable above a specific temperature and solidifies upon cooling</a:t>
            </a:r>
            <a:endParaRPr b="1"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050">
                <a:solidFill>
                  <a:srgbClr val="222222"/>
                </a:solidFill>
                <a:highlight>
                  <a:srgbClr val="FFFFFF"/>
                </a:highlight>
              </a:rPr>
              <a:t>Thermoplastic elastomers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sv" sz="1050">
                <a:solidFill>
                  <a:srgbClr val="222222"/>
                </a:solidFill>
                <a:highlight>
                  <a:srgbClr val="FFFFFF"/>
                </a:highlight>
              </a:rPr>
              <a:t>TPE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), sometimes referred to as </a:t>
            </a:r>
            <a:r>
              <a:rPr b="1" lang="sv" sz="1050">
                <a:solidFill>
                  <a:srgbClr val="222222"/>
                </a:solidFill>
                <a:highlight>
                  <a:srgbClr val="FFFFFF"/>
                </a:highlight>
              </a:rPr>
              <a:t>thermoplastic rubbers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, are a class of </a:t>
            </a:r>
            <a:r>
              <a:rPr lang="sv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copolymers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 or a </a:t>
            </a:r>
            <a:r>
              <a:rPr lang="sv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physical mix of polymers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 (usually a plastic and a rubber) which consist of materials with both </a:t>
            </a:r>
            <a:r>
              <a:rPr lang="sv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thermoplastic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sv" sz="1050" u="sng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elastomeric</a:t>
            </a: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 properties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50">
                <a:solidFill>
                  <a:srgbClr val="222222"/>
                </a:solidFill>
                <a:highlight>
                  <a:srgbClr val="FFFFFF"/>
                </a:highlight>
              </a:rPr>
              <a:t>Dissolvable support material, dissolve with limonene…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Slicer, a software that takes a 3D model, often in .obj or .stl format and slices it into layers based on the desired layer height and those are then turned into paths for the 3d printer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ltimaker.com/en/products/ultimaker-cura-software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hyperlink" Target="http://vcg.isti.cnr.it/Publications/2017/SCPCD17/DigitalFabricationForCH.pdf" TargetMode="External"/><Relationship Id="rId7" Type="http://schemas.openxmlformats.org/officeDocument/2006/relationships/hyperlink" Target="https://en.wikipedia.org/wiki/Digital_object_identifier" TargetMode="External"/><Relationship Id="rId8" Type="http://schemas.openxmlformats.org/officeDocument/2006/relationships/hyperlink" Target="https://doi.org/10.1111/cgf.1278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apis-cor.com/en/about/blog/3d-printing-of-houses-apis-cor" TargetMode="External"/><Relationship Id="rId6" Type="http://schemas.openxmlformats.org/officeDocument/2006/relationships/hyperlink" Target="http://www.tridimake.com/2013/07/extremely-fat-extrusion-with-1-mm-nozzle.html" TargetMode="External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hyperlink" Target="https://www.thingiverse.com/thing:51775" TargetMode="External"/><Relationship Id="rId6" Type="http://schemas.openxmlformats.org/officeDocument/2006/relationships/hyperlink" Target="http://www.designforcraft.com/tag/filaments/" TargetMode="External"/><Relationship Id="rId7" Type="http://schemas.openxmlformats.org/officeDocument/2006/relationships/image" Target="../media/image14.png"/><Relationship Id="rId8" Type="http://schemas.openxmlformats.org/officeDocument/2006/relationships/hyperlink" Target="https://pinshape.com/users/18846-danielnore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RX2_e7RqUH0&amp;t=49s" TargetMode="External"/><Relationship Id="rId4" Type="http://schemas.openxmlformats.org/officeDocument/2006/relationships/hyperlink" Target="https://www.youtube.com/watch?v=N1lAwzqpXsU" TargetMode="External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Jaknil/TAMS1201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05033" y="278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Westerdals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7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Introduction to 3D printing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/>
              <a:t>jakob.a.nilsson@gmail.com</a:t>
            </a:r>
            <a:endParaRPr sz="1000"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21580" l="21187" r="27009" t="45532"/>
          <a:stretch/>
        </p:blipFill>
        <p:spPr>
          <a:xfrm>
            <a:off x="7541949" y="3787474"/>
            <a:ext cx="1602051" cy="135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0075"/>
            <a:ext cx="2185400" cy="14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8400" y="0"/>
            <a:ext cx="1375600" cy="1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9"/>
            <a:ext cx="2004250" cy="11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96" y="44550"/>
            <a:ext cx="6718079" cy="5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Cura settings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/>
              <a:t>Layer height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1729" t="0"/>
          <a:stretch/>
        </p:blipFill>
        <p:spPr>
          <a:xfrm>
            <a:off x="780675" y="31188"/>
            <a:ext cx="8309874" cy="508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88900" y="3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Cura settings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2400"/>
              <a:t>Infill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Overhang and support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2136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9900" l="20317" r="14310" t="6758"/>
          <a:stretch/>
        </p:blipFill>
        <p:spPr>
          <a:xfrm>
            <a:off x="4465050" y="525824"/>
            <a:ext cx="3502727" cy="29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38" y="2543625"/>
            <a:ext cx="38576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Ultimaker Cura 3D printing software</a:t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Download, install and start from here: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https://ultimaker.com/en/products/ultimaker-cura-software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Or just google: cura + download.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There is also a getting started manual on their site.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829" y="3964221"/>
            <a:ext cx="2761471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is 3D printing?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55850" y="3639875"/>
            <a:ext cx="88323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Fused filament fabrication   	Stereolithography				Powder Bed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50" y="18128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100" y="1485575"/>
            <a:ext cx="1693425" cy="2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375" y="1563250"/>
            <a:ext cx="3096783" cy="244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45200" y="4703375"/>
            <a:ext cx="8707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600">
                <a:solidFill>
                  <a:schemeClr val="dk1"/>
                </a:solidFill>
              </a:rPr>
              <a:t>images from:</a:t>
            </a:r>
            <a:endParaRPr sz="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Scopigno R., Cignoni P., Pietroni N., Callieri M., Dellepiane M. (2017). "</a:t>
            </a:r>
            <a:r>
              <a:rPr lang="sv" sz="600" u="sng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Digital Fabrication Techniques for Cultural Heritage: A Survey</a:t>
            </a: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". </a:t>
            </a:r>
            <a:r>
              <a:rPr i="1" lang="sv" sz="600">
                <a:solidFill>
                  <a:srgbClr val="222222"/>
                </a:solidFill>
                <a:highlight>
                  <a:srgbClr val="FFFFFF"/>
                </a:highlight>
              </a:rPr>
              <a:t>Computer Graphics Forum</a:t>
            </a: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sv" sz="600">
                <a:solidFill>
                  <a:srgbClr val="222222"/>
                </a:solidFill>
                <a:highlight>
                  <a:srgbClr val="FFFFFF"/>
                </a:highlight>
              </a:rPr>
              <a:t>36</a:t>
            </a: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 (1): 6–21. </a:t>
            </a:r>
            <a:r>
              <a:rPr lang="sv" sz="600" u="sng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DOI</a:t>
            </a: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r>
              <a:rPr lang="sv" sz="600" u="sng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10.1111/cgf.12781</a:t>
            </a:r>
            <a:r>
              <a:rPr lang="sv" sz="6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600"/>
          </a:p>
        </p:txBody>
      </p:sp>
      <p:sp>
        <p:nvSpPr>
          <p:cNvPr id="77" name="Shape 77"/>
          <p:cNvSpPr txBox="1"/>
          <p:nvPr/>
        </p:nvSpPr>
        <p:spPr>
          <a:xfrm>
            <a:off x="285200" y="4500700"/>
            <a:ext cx="26469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00"/>
              <a:t>Aka FDM Fused deposition modeling TM 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is FFF 3D printing?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sv" sz="1200"/>
              <a:t>Fused filament fabrication</a:t>
            </a:r>
            <a:endParaRPr i="1" sz="1200"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60200" y="1459575"/>
            <a:ext cx="31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Additive</a:t>
            </a:r>
            <a:r>
              <a:rPr lang="sv"/>
              <a:t> manufacturing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Computer controlled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Layer by layer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Uses slicing software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250" y="1718475"/>
            <a:ext cx="3157500" cy="31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350" y="548775"/>
            <a:ext cx="3770424" cy="2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752775" y="2899675"/>
            <a:ext cx="2118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600" u="sng">
                <a:solidFill>
                  <a:schemeClr val="hlink"/>
                </a:solidFill>
                <a:hlinkClick r:id="rId5"/>
              </a:rPr>
              <a:t>a apis cor</a:t>
            </a:r>
            <a:endParaRPr sz="600"/>
          </a:p>
        </p:txBody>
      </p:sp>
      <p:sp>
        <p:nvSpPr>
          <p:cNvPr id="87" name="Shape 87"/>
          <p:cNvSpPr txBox="1"/>
          <p:nvPr/>
        </p:nvSpPr>
        <p:spPr>
          <a:xfrm>
            <a:off x="3046400" y="4832825"/>
            <a:ext cx="3244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600" u="sng">
                <a:solidFill>
                  <a:schemeClr val="hlink"/>
                </a:solidFill>
                <a:hlinkClick r:id="rId6"/>
              </a:rPr>
              <a:t>tridimake</a:t>
            </a:r>
            <a:endParaRPr sz="600"/>
          </a:p>
        </p:txBody>
      </p:sp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075" y="3401550"/>
            <a:ext cx="1837850" cy="16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730775" y="1203150"/>
            <a:ext cx="51513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2 x Type A Machines 1 (2013 wood edition)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Uses:			1.75 mm filament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Build volume: 	26 x 23 x 24 cm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chemeClr val="dk1"/>
                </a:solidFill>
              </a:rPr>
              <a:t>1 x Ultimaker 2+ Exended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Uses: 		2.85 mm filament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Build volume: 	22.3 x 22.3 x 30.5 cm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Has:	 		Heated bed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All: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Print surface: 	Glass + Glue stick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Print material: 	PLA filament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Speed: 		Fast enough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Nozzle size: 	0.4 mm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Control:		Smart Controllers with SD Card slots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Printers at Westerdals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4765675"/>
            <a:ext cx="33957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800"/>
              <a:t>https://www.3dhubs.com/3d-printers/ultimaker-2-extended</a:t>
            </a:r>
            <a:endParaRPr sz="800"/>
          </a:p>
        </p:txBody>
      </p:sp>
      <p:grpSp>
        <p:nvGrpSpPr>
          <p:cNvPr id="96" name="Shape 96"/>
          <p:cNvGrpSpPr/>
          <p:nvPr/>
        </p:nvGrpSpPr>
        <p:grpSpPr>
          <a:xfrm>
            <a:off x="6063375" y="-8"/>
            <a:ext cx="2474596" cy="2032910"/>
            <a:chOff x="6345550" y="2979167"/>
            <a:chExt cx="2474596" cy="2032910"/>
          </a:xfrm>
        </p:grpSpPr>
        <p:pic>
          <p:nvPicPr>
            <p:cNvPr id="97" name="Shape 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0521" y="2979167"/>
              <a:ext cx="1829625" cy="2032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 txBox="1"/>
            <p:nvPr/>
          </p:nvSpPr>
          <p:spPr>
            <a:xfrm>
              <a:off x="6345550" y="3709275"/>
              <a:ext cx="56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2400"/>
                <a:t>2x</a:t>
              </a:r>
              <a:endParaRPr sz="2400"/>
            </a:p>
          </p:txBody>
        </p:sp>
      </p:grpSp>
      <p:grpSp>
        <p:nvGrpSpPr>
          <p:cNvPr id="99" name="Shape 99"/>
          <p:cNvGrpSpPr/>
          <p:nvPr/>
        </p:nvGrpSpPr>
        <p:grpSpPr>
          <a:xfrm>
            <a:off x="6140450" y="1892400"/>
            <a:ext cx="2557951" cy="3145150"/>
            <a:chOff x="6345550" y="0"/>
            <a:chExt cx="2557951" cy="3145150"/>
          </a:xfrm>
        </p:grpSpPr>
        <p:pic>
          <p:nvPicPr>
            <p:cNvPr id="100" name="Shape 100"/>
            <p:cNvPicPr preferRelativeResize="0"/>
            <p:nvPr/>
          </p:nvPicPr>
          <p:blipFill rotWithShape="1">
            <a:blip r:embed="rId4">
              <a:alphaModFix/>
            </a:blip>
            <a:srcRect b="0" l="18700" r="17824" t="0"/>
            <a:stretch/>
          </p:blipFill>
          <p:spPr>
            <a:xfrm>
              <a:off x="6907150" y="0"/>
              <a:ext cx="1996351" cy="31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Shape 101"/>
            <p:cNvSpPr txBox="1"/>
            <p:nvPr/>
          </p:nvSpPr>
          <p:spPr>
            <a:xfrm>
              <a:off x="6345550" y="1482100"/>
              <a:ext cx="56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2400"/>
                <a:t>1</a:t>
              </a:r>
              <a:r>
                <a:rPr lang="sv" sz="2400"/>
                <a:t>x</a:t>
              </a:r>
              <a:endParaRPr sz="24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Thermoplastic printing materials (filaments)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400"/>
              <a:t>PLA </a:t>
            </a:r>
            <a:r>
              <a:rPr lang="sv" sz="1400"/>
              <a:t>- Polylactic acid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Most common 3D printing filament!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Natural PLA is a clear polyester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Biodegradable, made from corn or sugar cane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PLA can be mixed with fillers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Metal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Gypsum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Wood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400"/>
              <a:t>Other printing plastics include: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ABS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PETG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TPE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 sz="1400"/>
              <a:t>NYLON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21" y="1254946"/>
            <a:ext cx="1627175" cy="14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312" y="2985600"/>
            <a:ext cx="2158000" cy="16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815300" y="4607550"/>
            <a:ext cx="37257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600"/>
              <a:t>By </a:t>
            </a:r>
            <a:r>
              <a:rPr lang="sv" sz="600" u="sng">
                <a:solidFill>
                  <a:schemeClr val="hlink"/>
                </a:solidFill>
                <a:hlinkClick r:id="rId5"/>
              </a:rPr>
              <a:t>Fused3D</a:t>
            </a:r>
            <a:endParaRPr sz="600"/>
          </a:p>
        </p:txBody>
      </p:sp>
      <p:sp>
        <p:nvSpPr>
          <p:cNvPr id="111" name="Shape 111"/>
          <p:cNvSpPr txBox="1"/>
          <p:nvPr/>
        </p:nvSpPr>
        <p:spPr>
          <a:xfrm>
            <a:off x="5891025" y="2691500"/>
            <a:ext cx="2896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600" u="sng">
                <a:solidFill>
                  <a:schemeClr val="hlink"/>
                </a:solidFill>
                <a:hlinkClick r:id="rId6"/>
              </a:rPr>
              <a:t>link</a:t>
            </a:r>
            <a:endParaRPr sz="600"/>
          </a:p>
        </p:txBody>
      </p:sp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3972" y="3748122"/>
            <a:ext cx="1578599" cy="10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643975" y="4845700"/>
            <a:ext cx="2896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600"/>
              <a:t>By </a:t>
            </a:r>
            <a:r>
              <a:rPr lang="sv" sz="600">
                <a:solidFill>
                  <a:srgbClr val="333333"/>
                </a:solidFill>
                <a:highlight>
                  <a:srgbClr val="FEFEFE"/>
                </a:highlight>
              </a:rPr>
              <a:t> </a:t>
            </a:r>
            <a:r>
              <a:rPr lang="sv" sz="600" u="sng">
                <a:solidFill>
                  <a:srgbClr val="49A4D9"/>
                </a:solidFill>
                <a:highlight>
                  <a:srgbClr val="FEFEFE"/>
                </a:highlight>
                <a:hlinkClick r:id="rId8"/>
              </a:rPr>
              <a:t>DanielNoree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How to print a 3D model file?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89125" y="1152475"/>
            <a:ext cx="898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Export the 3D Model 			(.obj or .stl file format)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Load it into the Slicer software 	(Cura)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Position the model			(Rotate &gt; lay flat)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Choose your printer 			(Ultimaker 2 or Type A Machines 1 2013)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Choose filament material		(PLA)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Choose optional settings		(Recommended default)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Save to SD card				(.gcode)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Insert the SD card in the 3D printer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Start the job on the printer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/>
              <a:t>Cura guide</a:t>
            </a:r>
            <a:r>
              <a:rPr lang="sv" sz="1200"/>
              <a:t>: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 u="sng">
                <a:solidFill>
                  <a:schemeClr val="hlink"/>
                </a:solidFill>
                <a:hlinkClick r:id="rId3"/>
              </a:rPr>
              <a:t>https://www.youtube.com/watch?v=RX2_e7RqUH0&amp;t=49s</a:t>
            </a:r>
            <a:r>
              <a:rPr lang="sv" sz="1200"/>
              <a:t> (offical ulitmaker guide)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 u="sng">
                <a:solidFill>
                  <a:schemeClr val="hlink"/>
                </a:solidFill>
                <a:hlinkClick r:id="rId4"/>
              </a:rPr>
              <a:t>https://www.youtube.com/watch?v=N1lAwzqpXsU</a:t>
            </a:r>
            <a:r>
              <a:rPr lang="sv" sz="1200"/>
              <a:t> (Old version of cura but same principle)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513" y="29359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Type A Machines S1 2013 in Cura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Follow link for </a:t>
            </a:r>
            <a:r>
              <a:rPr lang="sv" u="sng">
                <a:solidFill>
                  <a:schemeClr val="hlink"/>
                </a:solidFill>
                <a:hlinkClick r:id="rId3"/>
              </a:rPr>
              <a:t>instructions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Cura settings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0" y="661263"/>
            <a:ext cx="31515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